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Relationship Id="rId22" Type="http://schemas.openxmlformats.org/officeDocument/2006/relationships/image" Target="../media/image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F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142857" cy="10456693"/>
            <a:chOff x="9142857" y="0"/>
            <a:chExt cx="9142857" cy="104566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142857" cy="104566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897" y="719910"/>
            <a:ext cx="9610799" cy="8845894"/>
            <a:chOff x="827897" y="719910"/>
            <a:chExt cx="9610799" cy="884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00119" y="-3125653"/>
              <a:ext cx="19221597" cy="176917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897" y="719910"/>
              <a:ext cx="9610799" cy="884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807" y="3221504"/>
            <a:ext cx="7595706" cy="14286"/>
            <a:chOff x="1556807" y="3221504"/>
            <a:chExt cx="759570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6807" y="3221504"/>
              <a:ext cx="759570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6814" y="1091471"/>
            <a:ext cx="8096057" cy="2486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9574" y="3462822"/>
            <a:ext cx="2756104" cy="8305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52682" y="7895667"/>
            <a:ext cx="2640715" cy="19444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5557" y="3986414"/>
            <a:ext cx="6787981" cy="39880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F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142857" cy="10456693"/>
            <a:chOff x="9142857" y="0"/>
            <a:chExt cx="9142857" cy="104566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142857" cy="104566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29021" y="719910"/>
            <a:ext cx="9610799" cy="8845894"/>
            <a:chOff x="7829021" y="719910"/>
            <a:chExt cx="9610799" cy="884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1006" y="-3125653"/>
              <a:ext cx="19221597" cy="176917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9021" y="719910"/>
              <a:ext cx="9610799" cy="884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2877" y="5131215"/>
            <a:ext cx="11220670" cy="14286"/>
            <a:chOff x="-1272877" y="5131215"/>
            <a:chExt cx="11220670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120000">
              <a:off x="-1272877" y="5131215"/>
              <a:ext cx="11220670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424" y="373605"/>
            <a:ext cx="1905114" cy="17574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78290" y="-1572560"/>
            <a:ext cx="13858268" cy="135047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5894" y="4404949"/>
            <a:ext cx="14237216" cy="14286"/>
            <a:chOff x="845894" y="4404949"/>
            <a:chExt cx="1423721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94" y="4404949"/>
              <a:ext cx="1423721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4117" y="0"/>
            <a:ext cx="3221597" cy="10285714"/>
            <a:chOff x="15064117" y="0"/>
            <a:chExt cx="322159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4117" y="0"/>
              <a:ext cx="322159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876362" y="3779989"/>
            <a:ext cx="26889024" cy="79174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862" y="347948"/>
            <a:ext cx="7864353" cy="23882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3542" y="2415018"/>
            <a:ext cx="12848995" cy="13497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765" y="4990479"/>
            <a:ext cx="1898092" cy="9976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142857" cy="733333"/>
            <a:chOff x="9142857" y="0"/>
            <a:chExt cx="9142857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142857" cy="7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576" y="514290"/>
            <a:ext cx="1847153" cy="1645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165" y="2159479"/>
            <a:ext cx="12318140" cy="14534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27197" y="2159479"/>
            <a:ext cx="12304273" cy="1453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1750" y="2914036"/>
            <a:ext cx="7638095" cy="7638095"/>
            <a:chOff x="1011750" y="2914036"/>
            <a:chExt cx="7638095" cy="76380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11750" y="2914036"/>
              <a:ext cx="7630725" cy="7630725"/>
              <a:chOff x="1011750" y="2914036"/>
              <a:chExt cx="7630725" cy="763072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1750" y="2914036"/>
                <a:ext cx="7630725" cy="763072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8320" y="4733606"/>
              <a:ext cx="3133643" cy="196774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7311" y="4733606"/>
              <a:ext cx="3171738" cy="196774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7844" y="7160644"/>
              <a:ext cx="3095548" cy="19677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7311" y="7160644"/>
              <a:ext cx="3124119" cy="196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1840" y="2559287"/>
            <a:ext cx="8681082" cy="8347592"/>
            <a:chOff x="8811840" y="2559287"/>
            <a:chExt cx="8681082" cy="834759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811840" y="2559287"/>
              <a:ext cx="8681082" cy="8347592"/>
              <a:chOff x="8811840" y="2559287"/>
              <a:chExt cx="8681082" cy="834759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321494" y="4735451"/>
                <a:ext cx="6171429" cy="6171429"/>
                <a:chOff x="11321494" y="4735451"/>
                <a:chExt cx="6171429" cy="617142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321494" y="4735451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8811840" y="4731847"/>
                <a:ext cx="6171429" cy="6171429"/>
                <a:chOff x="8811840" y="4731847"/>
                <a:chExt cx="6171429" cy="617142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811840" y="4731847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050450" y="2559287"/>
                <a:ext cx="6171429" cy="6171429"/>
                <a:chOff x="10050450" y="2559287"/>
                <a:chExt cx="6171429" cy="617142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050450" y="2559287"/>
                  <a:ext cx="6171429" cy="61714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30736" y="4906278"/>
              <a:ext cx="2902224" cy="196774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55624" y="7110665"/>
              <a:ext cx="3200338" cy="196774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49031" y="7114526"/>
              <a:ext cx="3095548" cy="1967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880" y="1830163"/>
            <a:ext cx="10548263" cy="8089005"/>
            <a:chOff x="308880" y="1830163"/>
            <a:chExt cx="10548263" cy="8089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880" y="1830163"/>
              <a:ext cx="10548263" cy="8089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142857" cy="733333"/>
            <a:chOff x="9142857" y="0"/>
            <a:chExt cx="9142857" cy="7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0"/>
              <a:ext cx="9142857" cy="7333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9553" y="-2214340"/>
            <a:ext cx="13517002" cy="161780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16852" y="2663063"/>
            <a:ext cx="1488060" cy="473833"/>
            <a:chOff x="5016852" y="2663063"/>
            <a:chExt cx="1488060" cy="4738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2822" y="2440726"/>
              <a:ext cx="2976119" cy="94766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6852" y="2663063"/>
              <a:ext cx="1488060" cy="4738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70656" y="2682111"/>
            <a:ext cx="382754" cy="382754"/>
            <a:chOff x="6570656" y="2682111"/>
            <a:chExt cx="382754" cy="3827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9279" y="2502511"/>
              <a:ext cx="765508" cy="76550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70656" y="2682111"/>
              <a:ext cx="382754" cy="382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0256" y="3093436"/>
            <a:ext cx="399428" cy="399428"/>
            <a:chOff x="8370256" y="3093436"/>
            <a:chExt cx="399428" cy="3994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0542" y="2906012"/>
              <a:ext cx="798856" cy="79885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0256" y="3093436"/>
              <a:ext cx="399428" cy="3994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36128" y="3492864"/>
            <a:ext cx="871497" cy="939568"/>
            <a:chOff x="3436128" y="3492864"/>
            <a:chExt cx="871497" cy="9395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0380" y="3049896"/>
              <a:ext cx="1742994" cy="187913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6128" y="3492864"/>
              <a:ext cx="871497" cy="9395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8576" y="514290"/>
            <a:ext cx="5127400" cy="16456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99795" y="1959512"/>
            <a:ext cx="764498" cy="113066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73904" y="1997609"/>
            <a:ext cx="746707" cy="113066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09665" y="2414295"/>
            <a:ext cx="708612" cy="113066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90076" y="2822923"/>
            <a:ext cx="718136" cy="1130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01218" y="2788084"/>
            <a:ext cx="764498" cy="11306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38418" y="4720523"/>
            <a:ext cx="690250" cy="11306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29180" y="6682190"/>
            <a:ext cx="652155" cy="113066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13656" y="8788685"/>
            <a:ext cx="661679" cy="1130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104" y="1830163"/>
            <a:ext cx="10594595" cy="8089005"/>
            <a:chOff x="247104" y="1830163"/>
            <a:chExt cx="10594595" cy="8089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104" y="1830163"/>
              <a:ext cx="10594595" cy="8089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663063"/>
            <a:ext cx="3902729" cy="1926674"/>
            <a:chOff x="0" y="2663063"/>
            <a:chExt cx="3902729" cy="1926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3063"/>
              <a:ext cx="3902729" cy="1926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0"/>
            <a:ext cx="9142857" cy="733333"/>
            <a:chOff x="9142857" y="0"/>
            <a:chExt cx="9142857" cy="7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0"/>
              <a:ext cx="9142857" cy="7333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7605" y="-2214340"/>
            <a:ext cx="13724794" cy="161780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72186" y="7625895"/>
            <a:ext cx="1661147" cy="341736"/>
            <a:chOff x="4672186" y="7625895"/>
            <a:chExt cx="1661147" cy="3417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1613" y="7465542"/>
              <a:ext cx="3322294" cy="6834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2186" y="7625895"/>
              <a:ext cx="1661147" cy="3417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31558" y="8981359"/>
            <a:ext cx="3496241" cy="382754"/>
            <a:chOff x="3731558" y="8981359"/>
            <a:chExt cx="3496241" cy="3827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3437" y="8801759"/>
              <a:ext cx="6992483" cy="76550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1558" y="8981359"/>
              <a:ext cx="3496241" cy="3827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50894" y="8015250"/>
            <a:ext cx="339451" cy="339451"/>
            <a:chOff x="6950894" y="8015250"/>
            <a:chExt cx="339451" cy="3394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1168" y="7855970"/>
              <a:ext cx="678901" cy="67890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0894" y="8015250"/>
              <a:ext cx="339451" cy="3394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8859" y="3142816"/>
            <a:ext cx="695200" cy="749500"/>
            <a:chOff x="1358859" y="3142816"/>
            <a:chExt cx="695200" cy="7495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1259" y="2789457"/>
              <a:ext cx="1390399" cy="14990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8859" y="3142816"/>
              <a:ext cx="695200" cy="7495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8576" y="514290"/>
            <a:ext cx="5305486" cy="16456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1068" y="2472900"/>
            <a:ext cx="764498" cy="1130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93062" y="7159879"/>
            <a:ext cx="746707" cy="11306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23862" y="8294219"/>
            <a:ext cx="708612" cy="11306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44039" y="7375518"/>
            <a:ext cx="718136" cy="113066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01218" y="2788084"/>
            <a:ext cx="764498" cy="113066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38418" y="4720523"/>
            <a:ext cx="690250" cy="113066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29180" y="6682190"/>
            <a:ext cx="652155" cy="113066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13656" y="8788685"/>
            <a:ext cx="661679" cy="1130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61905" y="0"/>
            <a:ext cx="1123810" cy="733333"/>
            <a:chOff x="17161905" y="0"/>
            <a:chExt cx="1123810" cy="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1905" y="0"/>
              <a:ext cx="1123810" cy="7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48" y="2062842"/>
            <a:ext cx="16873874" cy="971879"/>
            <a:chOff x="819048" y="2062842"/>
            <a:chExt cx="16873874" cy="971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48" y="2062842"/>
              <a:ext cx="16873874" cy="971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276" y="6293490"/>
            <a:ext cx="5744269" cy="21429"/>
            <a:chOff x="1722276" y="6293490"/>
            <a:chExt cx="574426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722276" y="6293490"/>
              <a:ext cx="574426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54195" y="6278046"/>
            <a:ext cx="5744269" cy="21429"/>
            <a:chOff x="6454195" y="6278046"/>
            <a:chExt cx="5744269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454195" y="6278046"/>
              <a:ext cx="5744269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576" y="514290"/>
            <a:ext cx="3064010" cy="1645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992" y="5464920"/>
            <a:ext cx="4615856" cy="20712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5125" y="3474470"/>
            <a:ext cx="5361829" cy="10565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07573" y="4997689"/>
            <a:ext cx="4762702" cy="31360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52503" y="3474470"/>
            <a:ext cx="5794420" cy="10565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34382" y="5728652"/>
            <a:ext cx="3935751" cy="15361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13562" y="3474470"/>
            <a:ext cx="6512571" cy="10565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11511" y="6293490"/>
            <a:ext cx="5744269" cy="21429"/>
            <a:chOff x="10211511" y="6293490"/>
            <a:chExt cx="5744269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0211511" y="6293490"/>
              <a:ext cx="5744269" cy="2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96688" y="5530507"/>
            <a:ext cx="5331075" cy="20694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62437" y="3474470"/>
            <a:ext cx="6036867" cy="10565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FE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6693"/>
            <a:chOff x="0" y="0"/>
            <a:chExt cx="18285714" cy="104566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60334" y="-4545824"/>
              <a:ext cx="36571429" cy="2091338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4566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5142857"/>
            <a:ext cx="9127413" cy="5142857"/>
            <a:chOff x="9142857" y="5142857"/>
            <a:chExt cx="9127413" cy="5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4832" y="2907110"/>
              <a:ext cx="18254826" cy="102857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142857"/>
              <a:ext cx="9127413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9142857" cy="5142857"/>
            <a:chOff x="0" y="0"/>
            <a:chExt cx="9142857" cy="5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235747" y="-2235747"/>
              <a:ext cx="18285714" cy="1028571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9142857" cy="5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87645" y="1590734"/>
            <a:ext cx="12710425" cy="7104247"/>
            <a:chOff x="2787645" y="1590734"/>
            <a:chExt cx="12710425" cy="71042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103863" y="-1497686"/>
              <a:ext cx="25420849" cy="1420849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7645" y="1590734"/>
              <a:ext cx="12710425" cy="71042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0022" y="6003733"/>
            <a:ext cx="11227092" cy="14286"/>
            <a:chOff x="3530022" y="6003733"/>
            <a:chExt cx="11227092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0022" y="6003733"/>
              <a:ext cx="11227092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44600" y="7438352"/>
            <a:ext cx="3671010" cy="10244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5243" y="2835367"/>
            <a:ext cx="12237086" cy="2645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57340" y="7582395"/>
            <a:ext cx="628571" cy="628571"/>
            <a:chOff x="3657340" y="7582395"/>
            <a:chExt cx="628571" cy="6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57340" y="7582395"/>
              <a:ext cx="628571" cy="6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2023-11-07T11:25:38Z</dcterms:created>
  <dcterms:modified xsi:type="dcterms:W3CDTF">2023-11-07T11:25:38Z</dcterms:modified>
</cp:coreProperties>
</file>